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9" autoAdjust="0"/>
    <p:restoredTop sz="89389" autoAdjust="0"/>
  </p:normalViewPr>
  <p:slideViewPr>
    <p:cSldViewPr>
      <p:cViewPr varScale="1">
        <p:scale>
          <a:sx n="142" d="100"/>
          <a:sy n="142" d="100"/>
        </p:scale>
        <p:origin x="704"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 </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42</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40117</TotalTime>
  <Words>18042</Words>
  <Application>Microsoft Macintosh PowerPoint</Application>
  <PresentationFormat>On-screen Show (4:3)</PresentationFormat>
  <Paragraphs>2534</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1346</cp:revision>
  <dcterms:created xsi:type="dcterms:W3CDTF">2013-06-29T14:06:29Z</dcterms:created>
  <dcterms:modified xsi:type="dcterms:W3CDTF">2018-11-25T12:51:01Z</dcterms:modified>
</cp:coreProperties>
</file>